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3" r:id="rId3"/>
    <p:sldId id="269" r:id="rId4"/>
    <p:sldId id="270" r:id="rId5"/>
    <p:sldId id="264" r:id="rId6"/>
    <p:sldId id="268" r:id="rId7"/>
    <p:sldId id="271" r:id="rId8"/>
    <p:sldId id="272" r:id="rId9"/>
    <p:sldId id="257" r:id="rId10"/>
    <p:sldId id="265" r:id="rId11"/>
    <p:sldId id="261" r:id="rId12"/>
    <p:sldId id="262" r:id="rId13"/>
    <p:sldId id="273" r:id="rId14"/>
    <p:sldId id="266" r:id="rId15"/>
    <p:sldId id="258" r:id="rId16"/>
    <p:sldId id="267" r:id="rId17"/>
    <p:sldId id="259" r:id="rId18"/>
    <p:sldId id="260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EB2E2-0EF4-4040-8BAE-99FC32A0383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293B-7DF7-4BAA-8935-7F25D9A4B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46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0E7631-9C47-4244-B292-A404BB32DD75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28327B-66D4-40A2-8080-A667462A58F1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9064" y="2852936"/>
            <a:ext cx="7743336" cy="2785864"/>
          </a:xfrm>
        </p:spPr>
        <p:txBody>
          <a:bodyPr/>
          <a:lstStyle/>
          <a:p>
            <a:r>
              <a:rPr lang="nl-NL" dirty="0" err="1" smtClean="0"/>
              <a:t>Skill</a:t>
            </a:r>
            <a:r>
              <a:rPr lang="nl-NL" dirty="0" smtClean="0"/>
              <a:t> 113, </a:t>
            </a:r>
            <a:br>
              <a:rPr lang="nl-NL" dirty="0" smtClean="0"/>
            </a:br>
            <a:r>
              <a:rPr lang="nl-NL" dirty="0" smtClean="0"/>
              <a:t>COPD patiënt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Dyspneu</a:t>
            </a:r>
            <a:r>
              <a:rPr lang="nl-NL" dirty="0" smtClean="0"/>
              <a:t> vragenlijst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86" t="53168" r="69143" b="24536"/>
          <a:stretch>
            <a:fillRect/>
          </a:stretch>
        </p:blipFill>
        <p:spPr bwMode="auto">
          <a:xfrm>
            <a:off x="971600" y="3068960"/>
            <a:ext cx="67687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83568" y="1556793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Meet de </a:t>
            </a:r>
            <a:r>
              <a:rPr lang="nl-NL" sz="2800" dirty="0"/>
              <a:t>impact van kortademigheid op het uitvoeren van functionele inspanningen en beperkingen worden gekwantificeerd.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FUNCTIONEEL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Bekijk en analyseer: </a:t>
            </a:r>
          </a:p>
          <a:p>
            <a:r>
              <a:rPr lang="nl-NL" dirty="0" smtClean="0"/>
              <a:t>Wandelen </a:t>
            </a:r>
          </a:p>
          <a:p>
            <a:r>
              <a:rPr lang="nl-NL" dirty="0" smtClean="0"/>
              <a:t>Fietsen (hoeveel armsteun) </a:t>
            </a:r>
          </a:p>
          <a:p>
            <a:r>
              <a:rPr lang="nl-NL" dirty="0" smtClean="0"/>
              <a:t>Trap op: kortademig of spiervermoeidheid? </a:t>
            </a:r>
          </a:p>
          <a:p>
            <a:r>
              <a:rPr lang="nl-NL" dirty="0" smtClean="0"/>
              <a:t>Met boodschappen de trap op, wordt de inspiratiestand dan vastgehouden? </a:t>
            </a:r>
          </a:p>
          <a:p>
            <a:endParaRPr lang="nl-NL" dirty="0" smtClean="0"/>
          </a:p>
          <a:p>
            <a:r>
              <a:rPr lang="nl-NL" dirty="0" smtClean="0"/>
              <a:t>(pathologisch) Wat is de oorzaak voor het verlaagde inspanningsvermogen en </a:t>
            </a:r>
            <a:r>
              <a:rPr lang="nl-NL" dirty="0" err="1" smtClean="0"/>
              <a:t>dyspnoe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93" t="17362" r="42969" b="17464"/>
          <a:stretch>
            <a:fillRect/>
          </a:stretch>
        </p:blipFill>
        <p:spPr bwMode="auto">
          <a:xfrm>
            <a:off x="-9433" y="260648"/>
            <a:ext cx="915343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testen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Spierkracht kan in het algemeen verminderd zijn door inactiviteit </a:t>
            </a:r>
            <a:r>
              <a:rPr lang="nl-NL" dirty="0" smtClean="0">
                <a:sym typeface="Wingdings" panose="05000000000000000000" pitchFamily="2" charset="2"/>
              </a:rPr>
              <a:t> test grote spiergroepen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Doe testen voor het uithoudingsvermogen, de testen van fitheidsprofiel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78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Behandeldoelstellingen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De meest voorkomende behandeldoelstellingen voor fysiotherapeutische interventies zijn:</a:t>
            </a:r>
          </a:p>
          <a:p>
            <a:pPr>
              <a:buNone/>
            </a:pPr>
            <a:r>
              <a:rPr lang="nl-NL" dirty="0" smtClean="0"/>
              <a:t>1. verminderen van de kortademigheid;</a:t>
            </a:r>
          </a:p>
          <a:p>
            <a:pPr>
              <a:buNone/>
            </a:pPr>
            <a:r>
              <a:rPr lang="nl-NL" dirty="0" smtClean="0"/>
              <a:t>2. verbeteren van het inspanningsvermogen en de fysieke activiteit;</a:t>
            </a:r>
          </a:p>
          <a:p>
            <a:pPr>
              <a:buNone/>
            </a:pPr>
            <a:r>
              <a:rPr lang="nl-NL" dirty="0" smtClean="0"/>
              <a:t>3. verbeteren van de </a:t>
            </a:r>
            <a:r>
              <a:rPr lang="nl-NL" dirty="0" err="1" smtClean="0"/>
              <a:t>mucusklaring</a:t>
            </a:r>
            <a:r>
              <a:rPr lang="nl-NL" dirty="0" smtClean="0"/>
              <a:t>;</a:t>
            </a:r>
          </a:p>
          <a:p>
            <a:pPr>
              <a:buNone/>
            </a:pPr>
            <a:r>
              <a:rPr lang="nl-NL" dirty="0" smtClean="0"/>
              <a:t>4. verbeteren van de kennis, het zelfmanagement en het vertrouwen om dingen te kunnen uitvoeren.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Let op de mate van evidentie in de KNGF richtlijn, staat vermeld bij verantwoording en toelichting.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Therapeutische interventie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err="1" smtClean="0"/>
              <a:t>Mucusklaring</a:t>
            </a:r>
            <a:r>
              <a:rPr lang="nl-NL" dirty="0" smtClean="0"/>
              <a:t>:</a:t>
            </a:r>
          </a:p>
          <a:p>
            <a:r>
              <a:rPr lang="nl-NL" dirty="0" smtClean="0"/>
              <a:t>FET technieken aanleren</a:t>
            </a:r>
          </a:p>
          <a:p>
            <a:r>
              <a:rPr lang="nl-NL" dirty="0" smtClean="0"/>
              <a:t>Houdingsdrainage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FET technieken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Huffen</a:t>
            </a:r>
            <a:r>
              <a:rPr lang="nl-NL" dirty="0" smtClean="0"/>
              <a:t>: een of twee gedwongen expiraties van een gemiddeld long volume. </a:t>
            </a:r>
            <a:r>
              <a:rPr lang="nl-NL" dirty="0" smtClean="0"/>
              <a:t>Uitgevoerd </a:t>
            </a:r>
            <a:r>
              <a:rPr lang="nl-NL" dirty="0" smtClean="0"/>
              <a:t>met geopende glottis, door middel van HA, HA te doen.</a:t>
            </a:r>
          </a:p>
          <a:p>
            <a:r>
              <a:rPr lang="nl-NL" dirty="0" err="1" smtClean="0"/>
              <a:t>Pursed</a:t>
            </a:r>
            <a:r>
              <a:rPr lang="nl-NL" dirty="0" smtClean="0"/>
              <a:t> lip </a:t>
            </a:r>
            <a:r>
              <a:rPr lang="nl-NL" dirty="0" err="1" smtClean="0"/>
              <a:t>Breathing</a:t>
            </a:r>
            <a:r>
              <a:rPr lang="nl-NL" dirty="0" smtClean="0"/>
              <a:t>: rustig uitademen via licht getuite lippen. Door de neus </a:t>
            </a:r>
            <a:r>
              <a:rPr lang="nl-NL" dirty="0" smtClean="0"/>
              <a:t>in </a:t>
            </a:r>
            <a:r>
              <a:rPr lang="nl-NL" dirty="0" smtClean="0"/>
              <a:t>en mond uit. Zinvol wanneer er bij paniekaanvallen of inspanning onvoldoende uitgeademd wordt.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Houdingdrainage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0926" indent="-514350">
              <a:buNone/>
            </a:pPr>
            <a:r>
              <a:rPr lang="nl-NL" u="sng" dirty="0" smtClean="0"/>
              <a:t>Doel</a:t>
            </a:r>
            <a:r>
              <a:rPr lang="nl-NL" dirty="0" smtClean="0"/>
              <a:t>: het bevorderen van de transportsnelheid van de mucus in en naar de </a:t>
            </a:r>
            <a:r>
              <a:rPr lang="nl-NL" dirty="0" smtClean="0"/>
              <a:t>centrale </a:t>
            </a:r>
            <a:r>
              <a:rPr lang="nl-NL" dirty="0" smtClean="0"/>
              <a:t>luchtwegen.</a:t>
            </a:r>
          </a:p>
          <a:p>
            <a:pPr marL="550926" indent="-514350">
              <a:buNone/>
            </a:pPr>
            <a:r>
              <a:rPr lang="nl-NL" u="sng" dirty="0" smtClean="0"/>
              <a:t>Gelegen gebieden</a:t>
            </a:r>
            <a:r>
              <a:rPr lang="nl-NL" dirty="0" smtClean="0"/>
              <a:t>:</a:t>
            </a:r>
          </a:p>
          <a:p>
            <a:pPr marL="550926" indent="-514350">
              <a:buAutoNum type="arabicPeriod"/>
            </a:pPr>
            <a:r>
              <a:rPr lang="nl-NL" dirty="0" smtClean="0"/>
              <a:t>De bovenkwab </a:t>
            </a:r>
          </a:p>
          <a:p>
            <a:pPr marL="550926" indent="-514350">
              <a:buAutoNum type="arabicPeriod"/>
            </a:pPr>
            <a:r>
              <a:rPr lang="nl-NL" dirty="0" smtClean="0"/>
              <a:t>Dorsale segment van de onderkwab </a:t>
            </a:r>
          </a:p>
          <a:p>
            <a:pPr marL="550926" indent="-514350">
              <a:buAutoNum type="arabicPeriod"/>
            </a:pPr>
            <a:r>
              <a:rPr lang="nl-NL" dirty="0" smtClean="0"/>
              <a:t>Rechter onderkwab (voorkeur </a:t>
            </a:r>
            <a:r>
              <a:rPr lang="nl-NL" dirty="0" err="1" smtClean="0"/>
              <a:t>zijlig</a:t>
            </a:r>
            <a:r>
              <a:rPr lang="nl-NL" dirty="0" smtClean="0"/>
              <a:t> </a:t>
            </a:r>
            <a:r>
              <a:rPr lang="nl-NL" dirty="0" err="1" smtClean="0"/>
              <a:t>li</a:t>
            </a:r>
            <a:r>
              <a:rPr lang="nl-NL" dirty="0" smtClean="0"/>
              <a:t> en </a:t>
            </a:r>
            <a:r>
              <a:rPr lang="nl-NL" dirty="0" err="1" smtClean="0"/>
              <a:t>vice</a:t>
            </a:r>
            <a:r>
              <a:rPr lang="nl-NL" dirty="0" smtClean="0"/>
              <a:t> versa). Bij averechts effect dan omdraaien van zijde en wederom effect controle.</a:t>
            </a: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Houdingen 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67" t="56810" r="53576" b="17464"/>
          <a:stretch>
            <a:fillRect/>
          </a:stretch>
        </p:blipFill>
        <p:spPr bwMode="auto">
          <a:xfrm>
            <a:off x="827584" y="3933056"/>
            <a:ext cx="706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0629" t="31297" r="48340" b="44094"/>
          <a:stretch>
            <a:fillRect/>
          </a:stretch>
        </p:blipFill>
        <p:spPr bwMode="auto">
          <a:xfrm>
            <a:off x="899592" y="1628800"/>
            <a:ext cx="3384376" cy="22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COPD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Chronic</a:t>
            </a:r>
            <a:r>
              <a:rPr lang="nl-NL" dirty="0" smtClean="0"/>
              <a:t> </a:t>
            </a:r>
            <a:r>
              <a:rPr lang="nl-NL" dirty="0" err="1" smtClean="0"/>
              <a:t>Obstrutive</a:t>
            </a:r>
            <a:r>
              <a:rPr lang="nl-NL" dirty="0" smtClean="0"/>
              <a:t> </a:t>
            </a:r>
            <a:r>
              <a:rPr lang="nl-NL" dirty="0" err="1" smtClean="0"/>
              <a:t>Pulmonary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r>
              <a:rPr lang="nl-NL" dirty="0" smtClean="0"/>
              <a:t> </a:t>
            </a:r>
          </a:p>
          <a:p>
            <a:r>
              <a:rPr lang="nl-NL" dirty="0" smtClean="0"/>
              <a:t>Progressief </a:t>
            </a:r>
          </a:p>
          <a:p>
            <a:r>
              <a:rPr lang="nl-NL" dirty="0" smtClean="0"/>
              <a:t>Genezing </a:t>
            </a:r>
            <a:r>
              <a:rPr lang="nl-NL" dirty="0" smtClean="0"/>
              <a:t>is niet mogelijk maar de ziektelast kan verminderd worden</a:t>
            </a:r>
          </a:p>
          <a:p>
            <a:r>
              <a:rPr lang="nl-NL" dirty="0" smtClean="0"/>
              <a:t>Vermoeidheid en depressiviteit </a:t>
            </a:r>
          </a:p>
          <a:p>
            <a:r>
              <a:rPr lang="nl-NL" dirty="0" smtClean="0"/>
              <a:t>Verminderde spiermassa, gewichtverlies, pulmonale hypertensie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Pink puffer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Emfyseem</a:t>
            </a:r>
            <a:br>
              <a:rPr lang="nl-NL" dirty="0" smtClean="0"/>
            </a:br>
            <a:r>
              <a:rPr lang="nl-NL" dirty="0" smtClean="0"/>
              <a:t>Minder longblaasjes </a:t>
            </a:r>
            <a:r>
              <a:rPr lang="nl-NL" dirty="0" smtClean="0">
                <a:sym typeface="Wingdings" panose="05000000000000000000" pitchFamily="2" charset="2"/>
              </a:rPr>
              <a:t> minder zuurstof opneembaar  puffen naar adem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Let op </a:t>
            </a:r>
            <a:r>
              <a:rPr lang="nl-NL" dirty="0" err="1" smtClean="0">
                <a:sym typeface="Wingdings" panose="05000000000000000000" pitchFamily="2" charset="2"/>
              </a:rPr>
              <a:t>protractie</a:t>
            </a:r>
            <a:r>
              <a:rPr lang="nl-NL" dirty="0" smtClean="0">
                <a:sym typeface="Wingdings" panose="05000000000000000000" pitchFamily="2" charset="2"/>
              </a:rPr>
              <a:t> en 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steunen op knieën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8500" t="29329" r="61053" b="17516"/>
          <a:stretch/>
        </p:blipFill>
        <p:spPr>
          <a:xfrm>
            <a:off x="5929484" y="3284984"/>
            <a:ext cx="21709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</a:t>
            </a:r>
            <a:r>
              <a:rPr lang="nl-NL" dirty="0" err="1" smtClean="0"/>
              <a:t>bloater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Bronchitis</a:t>
            </a:r>
            <a:br>
              <a:rPr lang="nl-NL" dirty="0" smtClean="0"/>
            </a:br>
            <a:r>
              <a:rPr lang="nl-NL" dirty="0" smtClean="0"/>
              <a:t>Luchtwegen ontstoken </a:t>
            </a:r>
            <a:r>
              <a:rPr lang="nl-NL" dirty="0" smtClean="0">
                <a:sym typeface="Wingdings" panose="05000000000000000000" pitchFamily="2" charset="2"/>
              </a:rPr>
              <a:t> worden smaller  lucht kan er moeilijk uit  opgeblazen longen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Vaak combi van beide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Allebei is oorzaak roken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9947" t="29329" r="19606" b="17516"/>
          <a:stretch/>
        </p:blipFill>
        <p:spPr>
          <a:xfrm>
            <a:off x="5508104" y="3284984"/>
            <a:ext cx="226958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GOLD stadium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6208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GOLD ernst van COPD volgens longfunctie</a:t>
            </a:r>
          </a:p>
          <a:p>
            <a:pPr>
              <a:buNone/>
            </a:pPr>
            <a:r>
              <a:rPr lang="nl-NL" dirty="0" smtClean="0"/>
              <a:t>(</a:t>
            </a:r>
            <a:r>
              <a:rPr lang="nl-NL" dirty="0" err="1" smtClean="0"/>
              <a:t>spirometrie</a:t>
            </a:r>
            <a:r>
              <a:rPr lang="nl-NL" dirty="0" smtClean="0"/>
              <a:t>) criteria. Twee waarden van belang: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éénsecondewaarde</a:t>
            </a:r>
            <a:r>
              <a:rPr lang="nl-NL" dirty="0" smtClean="0"/>
              <a:t> (FEV1) als percentage van voorspelt; deze waarde zegt iets over de ernst van de aandoening</a:t>
            </a:r>
          </a:p>
          <a:p>
            <a:r>
              <a:rPr lang="nl-NL" dirty="0" smtClean="0"/>
              <a:t>De verhouding tussen FEV1 en de </a:t>
            </a:r>
            <a:r>
              <a:rPr lang="nl-NL" dirty="0" err="1" smtClean="0"/>
              <a:t>Forced</a:t>
            </a:r>
            <a:r>
              <a:rPr lang="nl-NL" dirty="0" smtClean="0"/>
              <a:t> </a:t>
            </a:r>
            <a:r>
              <a:rPr lang="nl-NL" dirty="0" err="1" smtClean="0"/>
              <a:t>Vital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r>
              <a:rPr lang="nl-NL" dirty="0" smtClean="0"/>
              <a:t> (FVC); deze verhouding bepaalt of er sprake is van obstructie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39000" r="49918" b="48203"/>
          <a:stretch>
            <a:fillRect/>
          </a:stretch>
        </p:blipFill>
        <p:spPr bwMode="auto">
          <a:xfrm>
            <a:off x="1" y="4725144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Anamnese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Wat zijn de verwachtingen van de behandeling?</a:t>
            </a:r>
          </a:p>
          <a:p>
            <a:r>
              <a:rPr lang="nl-NL" dirty="0" smtClean="0"/>
              <a:t>Huidige activiteiten niveau</a:t>
            </a:r>
          </a:p>
          <a:p>
            <a:r>
              <a:rPr lang="nl-NL" dirty="0" smtClean="0"/>
              <a:t>Komen kortademigheid of vermoeidheid voor?</a:t>
            </a:r>
          </a:p>
          <a:p>
            <a:r>
              <a:rPr lang="nl-NL" dirty="0" smtClean="0"/>
              <a:t>Hoe gaat het hoesten?</a:t>
            </a:r>
          </a:p>
          <a:p>
            <a:r>
              <a:rPr lang="nl-NL" dirty="0" smtClean="0"/>
              <a:t>Verhoogde sputumproductie? Kleur? Hoeveel?</a:t>
            </a:r>
          </a:p>
          <a:p>
            <a:r>
              <a:rPr lang="nl-NL" dirty="0" err="1" smtClean="0"/>
              <a:t>Exarcerbatie</a:t>
            </a:r>
            <a:r>
              <a:rPr lang="nl-NL" dirty="0" smtClean="0"/>
              <a:t>? -&gt; </a:t>
            </a:r>
            <a:r>
              <a:rPr lang="nl-NL" dirty="0" err="1" smtClean="0"/>
              <a:t>copd</a:t>
            </a:r>
            <a:r>
              <a:rPr lang="nl-NL" dirty="0" smtClean="0"/>
              <a:t> meer actief, longaanval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r>
              <a:rPr lang="nl-NL" dirty="0" smtClean="0">
                <a:sym typeface="Wingdings" panose="05000000000000000000" pitchFamily="2" charset="2"/>
              </a:rPr>
              <a:t> Inspectie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Cyanose</a:t>
            </a:r>
            <a:br>
              <a:rPr lang="nl-NL" dirty="0" smtClean="0"/>
            </a:br>
            <a:r>
              <a:rPr lang="nl-NL" dirty="0" smtClean="0"/>
              <a:t>Blauwe lippen</a:t>
            </a:r>
          </a:p>
          <a:p>
            <a:r>
              <a:rPr lang="nl-NL" dirty="0" smtClean="0"/>
              <a:t>Voorover leunen</a:t>
            </a:r>
            <a:br>
              <a:rPr lang="nl-NL" dirty="0" smtClean="0"/>
            </a:br>
            <a:r>
              <a:rPr lang="nl-NL" dirty="0" err="1" smtClean="0"/>
              <a:t>Protractie</a:t>
            </a:r>
            <a:r>
              <a:rPr lang="nl-NL" dirty="0" smtClean="0"/>
              <a:t> stand</a:t>
            </a:r>
          </a:p>
          <a:p>
            <a:r>
              <a:rPr lang="nl-NL" dirty="0" smtClean="0"/>
              <a:t>Trommelstokvingers, horloge-glasnagels</a:t>
            </a:r>
          </a:p>
          <a:p>
            <a:r>
              <a:rPr lang="nl-NL" dirty="0" smtClean="0"/>
              <a:t>Spieratrofie of perifere oedemen</a:t>
            </a:r>
          </a:p>
          <a:p>
            <a:r>
              <a:rPr lang="nl-NL" dirty="0" smtClean="0"/>
              <a:t>Vloeiend spreken 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PLB kunnen doen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60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r>
              <a:rPr lang="nl-NL" dirty="0" smtClean="0">
                <a:sym typeface="Wingdings" panose="05000000000000000000" pitchFamily="2" charset="2"/>
              </a:rPr>
              <a:t> inspectie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Hyperinflatie?</a:t>
            </a:r>
          </a:p>
          <a:p>
            <a:pPr marL="36576" indent="0">
              <a:buNone/>
            </a:pPr>
            <a:r>
              <a:rPr lang="nl-NL" dirty="0" smtClean="0"/>
              <a:t>- Afstand adamsappel tot sternum</a:t>
            </a:r>
            <a:br>
              <a:rPr lang="nl-NL" dirty="0" smtClean="0"/>
            </a:br>
            <a:r>
              <a:rPr lang="nl-NL" dirty="0" smtClean="0"/>
              <a:t>	3 vingers</a:t>
            </a:r>
          </a:p>
          <a:p>
            <a:pPr marL="36576" indent="0">
              <a:buNone/>
            </a:pPr>
            <a:r>
              <a:rPr lang="nl-NL" dirty="0" smtClean="0"/>
              <a:t>- Verticalere ligging </a:t>
            </a:r>
            <a:r>
              <a:rPr lang="nl-NL" dirty="0" err="1" smtClean="0"/>
              <a:t>cavicula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Stompe epigastrische hoek</a:t>
            </a:r>
          </a:p>
          <a:p>
            <a:r>
              <a:rPr lang="nl-NL" dirty="0" err="1" smtClean="0"/>
              <a:t>Deformiteiten</a:t>
            </a:r>
            <a:r>
              <a:rPr lang="nl-NL" dirty="0" smtClean="0"/>
              <a:t> en vorm buikwand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8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FO: MUCUSKLARING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Coördinatie FET: </a:t>
            </a:r>
            <a:r>
              <a:rPr lang="nl-NL" dirty="0" err="1" smtClean="0"/>
              <a:t>Forced</a:t>
            </a:r>
            <a:r>
              <a:rPr lang="nl-NL" dirty="0" smtClean="0"/>
              <a:t> </a:t>
            </a:r>
            <a:r>
              <a:rPr lang="nl-NL" dirty="0" err="1" smtClean="0"/>
              <a:t>Expiration</a:t>
            </a:r>
            <a:r>
              <a:rPr lang="nl-NL" dirty="0" smtClean="0"/>
              <a:t> </a:t>
            </a:r>
            <a:r>
              <a:rPr lang="nl-NL" dirty="0" err="1" smtClean="0"/>
              <a:t>Techniques</a:t>
            </a:r>
            <a:r>
              <a:rPr lang="nl-NL" dirty="0" smtClean="0"/>
              <a:t>:</a:t>
            </a:r>
          </a:p>
          <a:p>
            <a:r>
              <a:rPr lang="nl-NL" dirty="0" smtClean="0"/>
              <a:t>Hoe gaat het hoesten? </a:t>
            </a:r>
          </a:p>
          <a:p>
            <a:r>
              <a:rPr lang="nl-NL" dirty="0" smtClean="0"/>
              <a:t>Hoe gaat het </a:t>
            </a:r>
            <a:r>
              <a:rPr lang="nl-NL" dirty="0" err="1" smtClean="0"/>
              <a:t>huffen</a:t>
            </a:r>
            <a:r>
              <a:rPr lang="nl-NL" dirty="0" smtClean="0"/>
              <a:t>? </a:t>
            </a:r>
          </a:p>
          <a:p>
            <a:r>
              <a:rPr lang="nl-NL" dirty="0" smtClean="0"/>
              <a:t>Is er sprake van collaps? Hoe gaat PLB? (</a:t>
            </a:r>
            <a:r>
              <a:rPr lang="nl-NL" dirty="0" err="1" smtClean="0"/>
              <a:t>Pursed</a:t>
            </a:r>
            <a:r>
              <a:rPr lang="nl-NL" dirty="0" smtClean="0"/>
              <a:t> Lip </a:t>
            </a:r>
            <a:r>
              <a:rPr lang="nl-NL" dirty="0" err="1" smtClean="0"/>
              <a:t>Breathing</a:t>
            </a:r>
            <a:r>
              <a:rPr lang="nl-NL" dirty="0" smtClean="0"/>
              <a:t>)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942</TotalTime>
  <Words>459</Words>
  <Application>Microsoft Office PowerPoint</Application>
  <PresentationFormat>Diavoorstelling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Wingdings</vt:lpstr>
      <vt:lpstr>Wingdings 2</vt:lpstr>
      <vt:lpstr>Technisch</vt:lpstr>
      <vt:lpstr>Skill 113,  COPD patiënt</vt:lpstr>
      <vt:lpstr>COPD</vt:lpstr>
      <vt:lpstr>Pink puffer</vt:lpstr>
      <vt:lpstr>Blue bloater</vt:lpstr>
      <vt:lpstr>GOLD stadium </vt:lpstr>
      <vt:lpstr>Anamnese </vt:lpstr>
      <vt:lpstr>Onderzoek  Inspectie</vt:lpstr>
      <vt:lpstr>Onderzoek  inspectie</vt:lpstr>
      <vt:lpstr>FO: MUCUSKLARING ONDERZOEK</vt:lpstr>
      <vt:lpstr>Dyspneu vragenlijst</vt:lpstr>
      <vt:lpstr>FUNCTIONEEL ONDERZOEK</vt:lpstr>
      <vt:lpstr>PowerPoint-presentatie</vt:lpstr>
      <vt:lpstr>Overige testen</vt:lpstr>
      <vt:lpstr>Behandeldoelstellingen </vt:lpstr>
      <vt:lpstr>Therapeutische interventie</vt:lpstr>
      <vt:lpstr>FET technieken</vt:lpstr>
      <vt:lpstr>Houdingdrainage</vt:lpstr>
      <vt:lpstr>Houdingen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113,  COPD patiënt</dc:title>
  <dc:creator>Thirza</dc:creator>
  <cp:lastModifiedBy>Laura</cp:lastModifiedBy>
  <cp:revision>17</cp:revision>
  <dcterms:created xsi:type="dcterms:W3CDTF">2015-12-14T19:04:33Z</dcterms:created>
  <dcterms:modified xsi:type="dcterms:W3CDTF">2015-12-17T10:56:04Z</dcterms:modified>
</cp:coreProperties>
</file>